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13826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7747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9622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3188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85412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8009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3005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8608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22042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0930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1945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6976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187242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3284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056786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302652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996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7D260BB-1CB3-4516-9C31-A6EC1C231FF0}" type="datetimeFigureOut">
              <a:rPr lang="pl-PL" smtClean="0"/>
              <a:t>2022-09-23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6750021-1B82-4563-B7DF-C9E86B001D1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933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51012" y="0"/>
            <a:ext cx="8689976" cy="2509213"/>
          </a:xfrm>
        </p:spPr>
        <p:txBody>
          <a:bodyPr/>
          <a:lstStyle/>
          <a:p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Dzień języków obcych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588" y="2509213"/>
            <a:ext cx="5865265" cy="455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894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102960" y="270278"/>
            <a:ext cx="10363826" cy="3424107"/>
          </a:xfrm>
        </p:spPr>
        <p:txBody>
          <a:bodyPr/>
          <a:lstStyle/>
          <a:p>
            <a:r>
              <a:rPr lang="pl-P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Europejski Dzień Języków obchodzony jest 26 września każdego roku od 2001 r. z inicjatywy Rady Europy i we współpracy z Komisją Europejską.</a:t>
            </a:r>
          </a:p>
          <a:p>
            <a:endParaRPr lang="pl-PL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622" y="1982331"/>
            <a:ext cx="6076950" cy="4562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3504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1024132" y="459464"/>
            <a:ext cx="10363826" cy="3424107"/>
          </a:xfrm>
        </p:spPr>
        <p:txBody>
          <a:bodyPr/>
          <a:lstStyle/>
          <a:p>
            <a:pPr marL="0" indent="0">
              <a:buNone/>
            </a:pPr>
            <a:r>
              <a:rPr lang="pl-P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Europejski Dzień Języków obchodzony jest 26 września już od 20 lat. Celem tego święta jest promocja różnorodności językowej i kulturowej, która stanowi narzędzie, dzięki któremu możliwe jest osiągnięcie większego wzajemnego zrozumienia pomiędzy poszczególnymi nacjami.</a:t>
            </a:r>
            <a:r>
              <a:rPr lang="pl-PL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l-PL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151" y="2244738"/>
            <a:ext cx="5277597" cy="327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3880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992602" y="317575"/>
            <a:ext cx="10363826" cy="3424107"/>
          </a:xfrm>
        </p:spPr>
        <p:txBody>
          <a:bodyPr/>
          <a:lstStyle/>
          <a:p>
            <a:r>
              <a:rPr lang="pl-PL" dirty="0"/>
              <a:t/>
            </a:r>
            <a:br>
              <a:rPr lang="pl-PL" dirty="0"/>
            </a:br>
            <a:r>
              <a:rPr lang="pl-P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Wydarzenie to ma również podkreślić znaczenie wszystkich języków jakimi porozumiewamy się w Europie. Istnieje ponad </a:t>
            </a:r>
            <a:r>
              <a:rPr lang="pl-PL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 języków europejskich </a:t>
            </a:r>
            <a:r>
              <a:rPr lang="pl-P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oraz wiele innych, używanych przez obywateli pochodzących z pozostałych kontynentów. To ważne dziedzictwo świadczące o naszej tożsamości, dlatego we wrześniu mieszkańcy starego kontynentu uczestniczą w tym święcie, biorąc udział w licznych imprezach kulturalnych.</a:t>
            </a:r>
            <a:endParaRPr lang="pl-PL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406" y="3236161"/>
            <a:ext cx="7527049" cy="362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722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>
          <a:xfrm>
            <a:off x="866478" y="175686"/>
            <a:ext cx="10363826" cy="2283736"/>
          </a:xfrm>
        </p:spPr>
        <p:txBody>
          <a:bodyPr/>
          <a:lstStyle/>
          <a:p>
            <a:r>
              <a:rPr lang="pl-P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świecie jest dziś między 6000 a 7000 </a:t>
            </a:r>
            <a:r>
              <a:rPr lang="pl-PL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języków</a:t>
            </a:r>
            <a:r>
              <a:rPr lang="pl-P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używa ich 7 miliardów ludzi, zamieszkałych na terenie 189 państw. </a:t>
            </a:r>
            <a:r>
              <a:rPr lang="pl-PL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pl-P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samej Europie funkcjonuje około 225 rodzimych </a:t>
            </a:r>
            <a:r>
              <a:rPr lang="pl-PL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języków</a:t>
            </a:r>
            <a:r>
              <a:rPr lang="pl-P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 stanowi mniej więcej 3% liczby wszystkich </a:t>
            </a:r>
            <a:r>
              <a:rPr lang="pl-PL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języków</a:t>
            </a:r>
            <a:r>
              <a:rPr lang="pl-P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świata</a:t>
            </a:r>
            <a:r>
              <a:rPr lang="pl-PL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Najwięcej ze wszystkich </a:t>
            </a:r>
            <a:r>
              <a:rPr lang="pl-PL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języków</a:t>
            </a:r>
            <a:r>
              <a:rPr lang="pl-PL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świata funkcjonuje na terenie Azji i Afryki.</a:t>
            </a:r>
            <a:endParaRPr lang="pl-PL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579" y="2363321"/>
            <a:ext cx="8109607" cy="449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6954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Koniec</a:t>
            </a:r>
            <a:endParaRPr lang="pl-PL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l-PL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Wykonał </a:t>
            </a:r>
            <a:r>
              <a:rPr lang="pl-PL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michał</a:t>
            </a:r>
            <a:r>
              <a:rPr lang="pl-PL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góra kl. VIII</a:t>
            </a:r>
            <a:endParaRPr lang="pl-PL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187261"/>
            <a:ext cx="6639910" cy="331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463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ropla">
  <a:themeElements>
    <a:clrScheme name="Kropl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Kropl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op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TM04033925[[fn=Kropla]]</Template>
  <TotalTime>25</TotalTime>
  <Words>80</Words>
  <Application>Microsoft Office PowerPoint</Application>
  <PresentationFormat>Panoramiczny</PresentationFormat>
  <Paragraphs>7</Paragraphs>
  <Slides>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Times New Roman</vt:lpstr>
      <vt:lpstr>Tw Cen MT</vt:lpstr>
      <vt:lpstr>Kropla</vt:lpstr>
      <vt:lpstr>Dzień języków obcych</vt:lpstr>
      <vt:lpstr>Prezentacja programu PowerPoint</vt:lpstr>
      <vt:lpstr>Prezentacja programu PowerPoint</vt:lpstr>
      <vt:lpstr>Prezentacja programu PowerPoint</vt:lpstr>
      <vt:lpstr>Prezentacja programu PowerPoint</vt:lpstr>
      <vt:lpstr>Koniec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Dzień języków obcych</dc:title>
  <dc:creator>Uczeń</dc:creator>
  <cp:lastModifiedBy>Uczeń</cp:lastModifiedBy>
  <cp:revision>3</cp:revision>
  <dcterms:created xsi:type="dcterms:W3CDTF">2022-09-23T05:21:21Z</dcterms:created>
  <dcterms:modified xsi:type="dcterms:W3CDTF">2022-09-23T05:46:50Z</dcterms:modified>
</cp:coreProperties>
</file>